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56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49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0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45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54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2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95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61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2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64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8660B-100B-47F6-ABB4-8519FEAA95B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76CC-072C-4D68-BBE3-C68E8755A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75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7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2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43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80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52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13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16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48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75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69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23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363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053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652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013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203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00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2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29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34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09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07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57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950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Произвольный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</cp:revision>
  <dcterms:created xsi:type="dcterms:W3CDTF">2021-04-13T05:08:05Z</dcterms:created>
  <dcterms:modified xsi:type="dcterms:W3CDTF">2022-11-18T08:43:04Z</dcterms:modified>
</cp:coreProperties>
</file>