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AppData\Local\Temp\Rar$DRa3684.5389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Temp\Rar$DRa3684.13744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Temp\Rar$DRa3684.14161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AppData\Local\Temp\Rar$DRa3684.1458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AppData\Local\Temp\Rar$DRa3684.15011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AppData\Local\Temp\Rar$DRa3684.15517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AppData\Local\Temp\Rar$DRa3684.16011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AppData\Local\Temp\Rar$DRa3684.5977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AppData\Local\Temp\Rar$DRa3684.6566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Ra3684.7154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Rar$DRa3684.7863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Ra3684.8506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Temp\Rar$DRa3684.11358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AppData\Local\Temp\Rar$DRa3684.11892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Temp\Rar$DRa3684.12743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2021-03-20T12:07:59Z</dcterms:created>
  <dcterms:modified xsi:type="dcterms:W3CDTF">2021-03-20T12:22:38Z</dcterms:modified>
</cp:coreProperties>
</file>